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24" autoAdjust="0"/>
    <p:restoredTop sz="94660"/>
  </p:normalViewPr>
  <p:slideViewPr>
    <p:cSldViewPr>
      <p:cViewPr varScale="1">
        <p:scale>
          <a:sx n="69" d="100"/>
          <a:sy n="69" d="100"/>
        </p:scale>
        <p:origin x="-128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27178-B4FD-40E1-BB89-BDBC03353EB1}" type="datetimeFigureOut">
              <a:rPr lang="en-ZA" smtClean="0"/>
              <a:t>2016/10/16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41B7C-2678-4E69-9C8E-211892B2E17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09692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27178-B4FD-40E1-BB89-BDBC03353EB1}" type="datetimeFigureOut">
              <a:rPr lang="en-ZA" smtClean="0"/>
              <a:t>2016/10/16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41B7C-2678-4E69-9C8E-211892B2E17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11993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27178-B4FD-40E1-BB89-BDBC03353EB1}" type="datetimeFigureOut">
              <a:rPr lang="en-ZA" smtClean="0"/>
              <a:t>2016/10/16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41B7C-2678-4E69-9C8E-211892B2E17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55029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27178-B4FD-40E1-BB89-BDBC03353EB1}" type="datetimeFigureOut">
              <a:rPr lang="en-ZA" smtClean="0"/>
              <a:t>2016/10/16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41B7C-2678-4E69-9C8E-211892B2E17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03926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27178-B4FD-40E1-BB89-BDBC03353EB1}" type="datetimeFigureOut">
              <a:rPr lang="en-ZA" smtClean="0"/>
              <a:t>2016/10/16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41B7C-2678-4E69-9C8E-211892B2E17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70947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27178-B4FD-40E1-BB89-BDBC03353EB1}" type="datetimeFigureOut">
              <a:rPr lang="en-ZA" smtClean="0"/>
              <a:t>2016/10/16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41B7C-2678-4E69-9C8E-211892B2E17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97920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27178-B4FD-40E1-BB89-BDBC03353EB1}" type="datetimeFigureOut">
              <a:rPr lang="en-ZA" smtClean="0"/>
              <a:t>2016/10/16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41B7C-2678-4E69-9C8E-211892B2E17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2127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27178-B4FD-40E1-BB89-BDBC03353EB1}" type="datetimeFigureOut">
              <a:rPr lang="en-ZA" smtClean="0"/>
              <a:t>2016/10/16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41B7C-2678-4E69-9C8E-211892B2E17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87465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27178-B4FD-40E1-BB89-BDBC03353EB1}" type="datetimeFigureOut">
              <a:rPr lang="en-ZA" smtClean="0"/>
              <a:t>2016/10/16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41B7C-2678-4E69-9C8E-211892B2E17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50277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27178-B4FD-40E1-BB89-BDBC03353EB1}" type="datetimeFigureOut">
              <a:rPr lang="en-ZA" smtClean="0"/>
              <a:t>2016/10/16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41B7C-2678-4E69-9C8E-211892B2E17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18025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27178-B4FD-40E1-BB89-BDBC03353EB1}" type="datetimeFigureOut">
              <a:rPr lang="en-ZA" smtClean="0"/>
              <a:t>2016/10/16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41B7C-2678-4E69-9C8E-211892B2E17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31390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27178-B4FD-40E1-BB89-BDBC03353EB1}" type="datetimeFigureOut">
              <a:rPr lang="en-ZA" smtClean="0"/>
              <a:t>2016/10/16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41B7C-2678-4E69-9C8E-211892B2E17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5089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26" y="2176287"/>
            <a:ext cx="7506748" cy="25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6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83152" cy="634082"/>
          </a:xfrm>
        </p:spPr>
        <p:txBody>
          <a:bodyPr>
            <a:normAutofit fontScale="90000"/>
          </a:bodyPr>
          <a:lstStyle/>
          <a:p>
            <a:r>
              <a:rPr lang="en-ZA" dirty="0" smtClean="0"/>
              <a:t>Visit to Mercedes Benz</a:t>
            </a:r>
            <a:endParaRPr lang="en-ZA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8409124" cy="5606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2557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634082"/>
          </a:xfrm>
        </p:spPr>
        <p:txBody>
          <a:bodyPr>
            <a:normAutofit/>
          </a:bodyPr>
          <a:lstStyle/>
          <a:p>
            <a:r>
              <a:rPr lang="en-ZA" sz="2800" dirty="0" smtClean="0"/>
              <a:t>And the German coastguard</a:t>
            </a:r>
            <a:endParaRPr lang="en-ZA" sz="28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08" y="908720"/>
            <a:ext cx="8680164" cy="5786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0730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634082"/>
          </a:xfrm>
        </p:spPr>
        <p:txBody>
          <a:bodyPr>
            <a:normAutofit fontScale="90000"/>
          </a:bodyPr>
          <a:lstStyle/>
          <a:p>
            <a:r>
              <a:rPr lang="en-ZA" sz="2400" dirty="0" smtClean="0"/>
              <a:t>Bremen Theatre company workshop</a:t>
            </a:r>
            <a:endParaRPr lang="en-ZA" sz="24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1"/>
          <a:stretch/>
        </p:blipFill>
        <p:spPr bwMode="auto">
          <a:xfrm>
            <a:off x="107504" y="1412776"/>
            <a:ext cx="6963761" cy="5289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443" y="116632"/>
            <a:ext cx="3005012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00519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59016" cy="490066"/>
          </a:xfrm>
        </p:spPr>
        <p:txBody>
          <a:bodyPr>
            <a:normAutofit/>
          </a:bodyPr>
          <a:lstStyle/>
          <a:p>
            <a:r>
              <a:rPr lang="en-ZA" sz="2400" b="1" dirty="0" smtClean="0"/>
              <a:t>My favourite experience of the camp</a:t>
            </a:r>
            <a:endParaRPr lang="en-ZA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692696"/>
            <a:ext cx="7211144" cy="211683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ZA" sz="2400" dirty="0" err="1" smtClean="0"/>
              <a:t>Neuwerk</a:t>
            </a:r>
            <a:r>
              <a:rPr lang="en-ZA" sz="2400" dirty="0" smtClean="0"/>
              <a:t> is an island in the </a:t>
            </a:r>
            <a:r>
              <a:rPr lang="en-ZA" sz="2400" dirty="0" err="1" smtClean="0"/>
              <a:t>Nordsee</a:t>
            </a:r>
            <a:r>
              <a:rPr lang="en-ZA" sz="2400" dirty="0" smtClean="0"/>
              <a:t>. You can walk from the </a:t>
            </a:r>
            <a:r>
              <a:rPr lang="en-ZA" sz="2400" dirty="0"/>
              <a:t>G</a:t>
            </a:r>
            <a:r>
              <a:rPr lang="en-ZA" sz="2400" dirty="0" smtClean="0"/>
              <a:t>erman shore to the island during low tide. About 13 km.</a:t>
            </a:r>
          </a:p>
          <a:p>
            <a:pPr marL="0" indent="0">
              <a:buNone/>
            </a:pPr>
            <a:r>
              <a:rPr lang="en-ZA" sz="2400" dirty="0" smtClean="0"/>
              <a:t>We walked to the island and spent the night in a “</a:t>
            </a:r>
            <a:r>
              <a:rPr lang="en-ZA" sz="2400" dirty="0" err="1" smtClean="0"/>
              <a:t>Heuhotel</a:t>
            </a:r>
            <a:r>
              <a:rPr lang="en-ZA" sz="2400" dirty="0" smtClean="0"/>
              <a:t>” (Hay Hotel) and returned the next day with horse drawn carriage.</a:t>
            </a:r>
          </a:p>
          <a:p>
            <a:pPr marL="0" indent="0">
              <a:buNone/>
            </a:pPr>
            <a:endParaRPr lang="en-ZA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682" y="2204864"/>
            <a:ext cx="4254722" cy="42210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63" y="3511300"/>
            <a:ext cx="4356729" cy="291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521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3600400" cy="562074"/>
          </a:xfrm>
        </p:spPr>
        <p:txBody>
          <a:bodyPr>
            <a:normAutofit fontScale="90000"/>
          </a:bodyPr>
          <a:lstStyle/>
          <a:p>
            <a:r>
              <a:rPr lang="en-ZA" dirty="0" smtClean="0"/>
              <a:t>More mud walking…</a:t>
            </a:r>
            <a:endParaRPr lang="en-ZA" dirty="0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8258212" cy="550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0648"/>
            <a:ext cx="4212467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7270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3590" y="260648"/>
            <a:ext cx="3411242" cy="1656184"/>
          </a:xfrm>
        </p:spPr>
        <p:txBody>
          <a:bodyPr>
            <a:normAutofit/>
          </a:bodyPr>
          <a:lstStyle/>
          <a:p>
            <a:r>
              <a:rPr lang="en-ZA" sz="2400" b="1" dirty="0" smtClean="0"/>
              <a:t>And the final farewell Party</a:t>
            </a:r>
            <a:br>
              <a:rPr lang="en-ZA" sz="2400" b="1" dirty="0" smtClean="0"/>
            </a:br>
            <a:endParaRPr lang="en-ZA" sz="2400" b="1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132856"/>
            <a:ext cx="6879725" cy="4586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994"/>
            <a:ext cx="5040560" cy="3360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9512" y="4293096"/>
            <a:ext cx="2952328" cy="22607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 smtClean="0"/>
              <a:t>Was </a:t>
            </a:r>
            <a:r>
              <a:rPr lang="en-ZA" b="1" dirty="0" err="1" smtClean="0"/>
              <a:t>ein</a:t>
            </a:r>
            <a:r>
              <a:rPr lang="en-ZA" b="1" dirty="0" smtClean="0"/>
              <a:t> </a:t>
            </a:r>
            <a:r>
              <a:rPr lang="en-ZA" b="1" dirty="0" err="1" smtClean="0"/>
              <a:t>tolles</a:t>
            </a:r>
            <a:r>
              <a:rPr lang="en-ZA" b="1" dirty="0" smtClean="0"/>
              <a:t> </a:t>
            </a:r>
            <a:r>
              <a:rPr lang="en-ZA" b="1" dirty="0" err="1" smtClean="0"/>
              <a:t>Erfahrung</a:t>
            </a:r>
            <a:r>
              <a:rPr lang="en-ZA" b="1" dirty="0" smtClean="0"/>
              <a:t> was </a:t>
            </a:r>
            <a:r>
              <a:rPr lang="en-ZA" b="1" dirty="0" err="1" smtClean="0"/>
              <a:t>ich</a:t>
            </a:r>
            <a:r>
              <a:rPr lang="en-ZA" b="1" dirty="0" smtClean="0"/>
              <a:t> </a:t>
            </a:r>
            <a:r>
              <a:rPr lang="en-ZA" b="1" dirty="0" err="1" smtClean="0"/>
              <a:t>mich</a:t>
            </a:r>
            <a:r>
              <a:rPr lang="en-ZA" b="1" dirty="0" smtClean="0"/>
              <a:t> </a:t>
            </a:r>
            <a:r>
              <a:rPr lang="en-ZA" b="1" dirty="0" err="1" smtClean="0"/>
              <a:t>immer</a:t>
            </a:r>
            <a:r>
              <a:rPr lang="en-ZA" b="1" dirty="0" smtClean="0"/>
              <a:t> </a:t>
            </a:r>
            <a:r>
              <a:rPr lang="en-ZA" b="1" dirty="0" err="1" smtClean="0"/>
              <a:t>errineren</a:t>
            </a:r>
            <a:r>
              <a:rPr lang="en-ZA" b="1" dirty="0" smtClean="0"/>
              <a:t> </a:t>
            </a:r>
            <a:r>
              <a:rPr lang="en-ZA" b="1" dirty="0" err="1" smtClean="0"/>
              <a:t>werde</a:t>
            </a:r>
            <a:r>
              <a:rPr lang="en-ZA" b="1" dirty="0" smtClean="0"/>
              <a:t>!</a:t>
            </a:r>
          </a:p>
          <a:p>
            <a:pPr algn="ctr"/>
            <a:endParaRPr lang="en-ZA" b="1" dirty="0"/>
          </a:p>
          <a:p>
            <a:pPr algn="ctr"/>
            <a:r>
              <a:rPr lang="en-ZA" b="1" dirty="0" err="1" smtClean="0"/>
              <a:t>Vielen</a:t>
            </a:r>
            <a:r>
              <a:rPr lang="en-ZA" b="1" dirty="0" smtClean="0"/>
              <a:t> Dank!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248271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562074"/>
          </a:xfrm>
        </p:spPr>
        <p:txBody>
          <a:bodyPr>
            <a:normAutofit fontScale="90000"/>
          </a:bodyPr>
          <a:lstStyle/>
          <a:p>
            <a:r>
              <a:rPr lang="en-ZA" dirty="0" smtClean="0"/>
              <a:t>Bremen, Nord Deutschland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72" y="836712"/>
            <a:ext cx="8691208" cy="5790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336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9356" y="404664"/>
            <a:ext cx="1944216" cy="1440160"/>
          </a:xfrm>
        </p:spPr>
        <p:txBody>
          <a:bodyPr>
            <a:noAutofit/>
          </a:bodyPr>
          <a:lstStyle/>
          <a:p>
            <a:r>
              <a:rPr lang="en-ZA" sz="2400" dirty="0" smtClean="0"/>
              <a:t>About Bremen and Rotary in Germany</a:t>
            </a:r>
            <a:endParaRPr lang="en-ZA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20272377">
            <a:off x="-72488" y="1906265"/>
            <a:ext cx="6419056" cy="18287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ZA" dirty="0" smtClean="0"/>
          </a:p>
          <a:p>
            <a:endParaRPr lang="en-Z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6632"/>
            <a:ext cx="6779597" cy="403244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8129" y="3537012"/>
            <a:ext cx="3168352" cy="122413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The Camp participants and the ROTARACT CLUB OF BREMEN.</a:t>
            </a:r>
            <a:endParaRPr lang="en-Z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223" y="3140968"/>
            <a:ext cx="4059657" cy="34864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05521" y="5414634"/>
            <a:ext cx="4968552" cy="137399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dirty="0" smtClean="0"/>
              <a:t>Bremen is a city straddling the Weser River in northwest Germany.</a:t>
            </a:r>
          </a:p>
          <a:p>
            <a:r>
              <a:rPr lang="en-ZA" dirty="0" smtClean="0"/>
              <a:t>It’s known for its role in maritime trade- Known in German as a “</a:t>
            </a:r>
            <a:r>
              <a:rPr lang="en-ZA" dirty="0" err="1" smtClean="0"/>
              <a:t>Hansestadt</a:t>
            </a:r>
            <a:r>
              <a:rPr lang="en-ZA" dirty="0" smtClean="0"/>
              <a:t>”.</a:t>
            </a:r>
            <a:endParaRPr lang="en-ZA" dirty="0" smtClean="0"/>
          </a:p>
        </p:txBody>
      </p:sp>
    </p:spTree>
    <p:extLst>
      <p:ext uri="{BB962C8B-B14F-4D97-AF65-F5344CB8AC3E}">
        <p14:creationId xmlns:p14="http://schemas.microsoft.com/office/powerpoint/2010/main" val="647362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91264" cy="562074"/>
          </a:xfrm>
        </p:spPr>
        <p:txBody>
          <a:bodyPr>
            <a:noAutofit/>
          </a:bodyPr>
          <a:lstStyle/>
          <a:p>
            <a:r>
              <a:rPr lang="en-ZA" sz="2800" dirty="0" smtClean="0"/>
              <a:t>My host family for the first weekend- “The </a:t>
            </a:r>
            <a:r>
              <a:rPr lang="en-ZA" sz="2800" dirty="0" err="1" smtClean="0"/>
              <a:t>Sarstedet’s</a:t>
            </a:r>
            <a:r>
              <a:rPr lang="en-ZA" sz="2800" dirty="0" smtClean="0"/>
              <a:t>”</a:t>
            </a:r>
            <a:endParaRPr lang="en-ZA" sz="28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08720"/>
            <a:ext cx="8896188" cy="5930792"/>
          </a:xfrm>
        </p:spPr>
      </p:pic>
    </p:spTree>
    <p:extLst>
      <p:ext uri="{BB962C8B-B14F-4D97-AF65-F5344CB8AC3E}">
        <p14:creationId xmlns:p14="http://schemas.microsoft.com/office/powerpoint/2010/main" val="1390770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2400" b="1" dirty="0" smtClean="0"/>
              <a:t>“Die </a:t>
            </a:r>
            <a:r>
              <a:rPr lang="en-ZA" sz="2400" b="1" dirty="0" err="1" smtClean="0"/>
              <a:t>Brigitten</a:t>
            </a:r>
            <a:r>
              <a:rPr lang="en-ZA" sz="2400" b="1" dirty="0" smtClean="0"/>
              <a:t> </a:t>
            </a:r>
            <a:r>
              <a:rPr lang="en-ZA" sz="2400" b="1" dirty="0" err="1" smtClean="0"/>
              <a:t>Kloster</a:t>
            </a:r>
            <a:r>
              <a:rPr lang="en-ZA" sz="2400" b="1" dirty="0" smtClean="0"/>
              <a:t>”</a:t>
            </a:r>
            <a:br>
              <a:rPr lang="en-ZA" sz="2400" b="1" dirty="0" smtClean="0"/>
            </a:br>
            <a:r>
              <a:rPr lang="en-ZA" sz="2400" dirty="0" smtClean="0"/>
              <a:t>The Nunnery where we stayed for the rest of the camp</a:t>
            </a:r>
            <a:endParaRPr lang="en-ZA" sz="24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40" y="1340767"/>
            <a:ext cx="3977320" cy="5309927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369755"/>
            <a:ext cx="5268529" cy="340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501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9459" y="188640"/>
            <a:ext cx="7750696" cy="490066"/>
          </a:xfrm>
        </p:spPr>
        <p:txBody>
          <a:bodyPr>
            <a:normAutofit fontScale="90000"/>
          </a:bodyPr>
          <a:lstStyle/>
          <a:p>
            <a:r>
              <a:rPr lang="en-ZA" b="1" dirty="0" smtClean="0"/>
              <a:t>Camp highlights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583" y="836712"/>
            <a:ext cx="3394720" cy="388640"/>
          </a:xfrm>
        </p:spPr>
        <p:txBody>
          <a:bodyPr>
            <a:normAutofit fontScale="70000" lnSpcReduction="20000"/>
          </a:bodyPr>
          <a:lstStyle/>
          <a:p>
            <a:r>
              <a:rPr lang="en-ZA" b="1" dirty="0" smtClean="0"/>
              <a:t>Tour of the city</a:t>
            </a:r>
          </a:p>
          <a:p>
            <a:pPr marL="0" indent="0">
              <a:buNone/>
            </a:pPr>
            <a:endParaRPr lang="en-ZA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863855"/>
            <a:ext cx="4572000" cy="3429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12776"/>
            <a:ext cx="3970672" cy="53010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424762"/>
            <a:ext cx="3432051" cy="228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013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3968" y="274638"/>
            <a:ext cx="4402832" cy="1143000"/>
          </a:xfrm>
        </p:spPr>
        <p:txBody>
          <a:bodyPr>
            <a:normAutofit/>
          </a:bodyPr>
          <a:lstStyle/>
          <a:p>
            <a:r>
              <a:rPr lang="en-ZA" sz="2000" b="1" dirty="0" smtClean="0"/>
              <a:t>The “</a:t>
            </a:r>
            <a:r>
              <a:rPr lang="en-ZA" sz="2000" b="1" dirty="0" err="1" smtClean="0"/>
              <a:t>Rathaus</a:t>
            </a:r>
            <a:r>
              <a:rPr lang="en-ZA" sz="2000" b="1" dirty="0" smtClean="0"/>
              <a:t>” and Bremen </a:t>
            </a:r>
            <a:r>
              <a:rPr lang="en-ZA" sz="2000" b="1" dirty="0" err="1" smtClean="0"/>
              <a:t>Kirche</a:t>
            </a:r>
            <a:endParaRPr lang="en-ZA" sz="2000" b="1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6952"/>
            <a:ext cx="5508612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08377" y="2636912"/>
            <a:ext cx="4752527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2" y="255940"/>
            <a:ext cx="3843866" cy="2562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9525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778098"/>
          </a:xfrm>
        </p:spPr>
        <p:txBody>
          <a:bodyPr>
            <a:noAutofit/>
          </a:bodyPr>
          <a:lstStyle/>
          <a:p>
            <a:r>
              <a:rPr lang="en-ZA" sz="2400" dirty="0" smtClean="0"/>
              <a:t>The Group</a:t>
            </a:r>
            <a:br>
              <a:rPr lang="en-ZA" sz="2400" dirty="0" smtClean="0"/>
            </a:br>
            <a:r>
              <a:rPr lang="en-ZA" sz="2400" dirty="0" smtClean="0"/>
              <a:t>(Touching the legs of the Donkey is good luck)</a:t>
            </a:r>
            <a:endParaRPr lang="en-ZA" sz="2400" dirty="0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8187013" cy="5518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2642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562074"/>
          </a:xfrm>
        </p:spPr>
        <p:txBody>
          <a:bodyPr>
            <a:normAutofit fontScale="90000"/>
          </a:bodyPr>
          <a:lstStyle/>
          <a:p>
            <a:r>
              <a:rPr lang="en-ZA" b="1" dirty="0" smtClean="0"/>
              <a:t>Tour on the </a:t>
            </a:r>
            <a:r>
              <a:rPr lang="en-ZA" b="1" dirty="0"/>
              <a:t>W</a:t>
            </a:r>
            <a:r>
              <a:rPr lang="en-ZA" b="1" dirty="0" smtClean="0"/>
              <a:t>eser</a:t>
            </a:r>
            <a:endParaRPr lang="en-ZA" b="1" dirty="0"/>
          </a:p>
        </p:txBody>
      </p:sp>
      <p:pic>
        <p:nvPicPr>
          <p:cNvPr id="4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3"/>
            <a:ext cx="4428491" cy="2952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933056"/>
            <a:ext cx="4284476" cy="2856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89041"/>
            <a:ext cx="4500500" cy="3000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392" y="836711"/>
            <a:ext cx="4286087" cy="2857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02215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178</Words>
  <Application>Microsoft Office PowerPoint</Application>
  <PresentationFormat>On-screen Show (4:3)</PresentationFormat>
  <Paragraphs>23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Bremen, Nord Deutschland</vt:lpstr>
      <vt:lpstr>About Bremen and Rotary in Germany</vt:lpstr>
      <vt:lpstr>My host family for the first weekend- “The Sarstedet’s”</vt:lpstr>
      <vt:lpstr>“Die Brigitten Kloster” The Nunnery where we stayed for the rest of the camp</vt:lpstr>
      <vt:lpstr>Camp highlights</vt:lpstr>
      <vt:lpstr>The “Rathaus” and Bremen Kirche</vt:lpstr>
      <vt:lpstr>The Group (Touching the legs of the Donkey is good luck)</vt:lpstr>
      <vt:lpstr>Tour on the Weser</vt:lpstr>
      <vt:lpstr>Visit to Mercedes Benz</vt:lpstr>
      <vt:lpstr>And the German coastguard</vt:lpstr>
      <vt:lpstr>Bremen Theatre company workshop</vt:lpstr>
      <vt:lpstr>My favourite experience of the camp</vt:lpstr>
      <vt:lpstr>More mud walking…</vt:lpstr>
      <vt:lpstr>And the final farewell Party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Reina Froehlich</dc:creator>
  <cp:lastModifiedBy>Reina Froehlich</cp:lastModifiedBy>
  <cp:revision>11</cp:revision>
  <dcterms:created xsi:type="dcterms:W3CDTF">2016-10-16T17:35:42Z</dcterms:created>
  <dcterms:modified xsi:type="dcterms:W3CDTF">2016-10-16T19:44:29Z</dcterms:modified>
</cp:coreProperties>
</file>