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9" r:id="rId5"/>
    <p:sldId id="258" r:id="rId6"/>
    <p:sldId id="263" r:id="rId7"/>
    <p:sldId id="273" r:id="rId8"/>
    <p:sldId id="264" r:id="rId9"/>
    <p:sldId id="265" r:id="rId10"/>
    <p:sldId id="266" r:id="rId11"/>
    <p:sldId id="267" r:id="rId12"/>
    <p:sldId id="260" r:id="rId13"/>
    <p:sldId id="261" r:id="rId14"/>
    <p:sldId id="262" r:id="rId15"/>
    <p:sldId id="268" r:id="rId16"/>
    <p:sldId id="278" r:id="rId17"/>
    <p:sldId id="277" r:id="rId18"/>
    <p:sldId id="274" r:id="rId19"/>
    <p:sldId id="271" r:id="rId20"/>
    <p:sldId id="279" r:id="rId21"/>
    <p:sldId id="275" r:id="rId22"/>
    <p:sldId id="269" r:id="rId23"/>
    <p:sldId id="27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15773A-C897-4044-BA5C-1B720B288BA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6C7DC2-05EA-41A3-A4D0-DC268D5E2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hammarsdale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victor daitz foundation/ jewish national fund of sa</a:t>
            </a:r>
            <a:br>
              <a:rPr lang="en-US" smtClean="0"/>
            </a:br>
            <a:r>
              <a:rPr lang="en-US" smtClean="0"/>
              <a:t>ecological education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5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Permaculture garden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Going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29" y="2769365"/>
            <a:ext cx="4035829" cy="302583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Year Later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4066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Permaculture garden today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788414"/>
            <a:ext cx="4038600" cy="2268597"/>
          </a:xfrm>
        </p:spPr>
      </p:pic>
    </p:spTree>
    <p:extLst>
      <p:ext uri="{BB962C8B-B14F-4D97-AF65-F5344CB8AC3E}">
        <p14:creationId xmlns:p14="http://schemas.microsoft.com/office/powerpoint/2010/main" xmlns="" val="36107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School lessons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 in recycling and crafts from waste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Recycling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Hat made from Newspaper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988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Primary School lessons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Lesson in recycling and crafts from waste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Cup made from folded 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Having a drink from the cup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1562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school lessons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Presentation-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waste?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Permaculture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13178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workshop in action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5358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HOLIDAY ACTIVITIES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school holidays the centre is available for youth groups.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date scout groups and church Sunday Schools have visited the centre.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tailored to meet the needs of the visitors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scout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 designed to meet the requirements of the scout badge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Content Placeholder 4" descr="20170406_1144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HOLIDAY ACTIVITIES (October 2015)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362200"/>
            <a:ext cx="4099984" cy="30749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4710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eco-friendly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Solar Heating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Solar Lighting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Uses as much light natural light as possible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Demonstrates water harvesting from the roof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Demonstrates an environmentally friendly kitchen in terms of waste management and energy saving.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dirty="0" smtClean="0"/>
              <a:t>A </a:t>
            </a:r>
            <a:r>
              <a:rPr lang="en-US" b="1" dirty="0" err="1" smtClean="0"/>
              <a:t>biodigestor</a:t>
            </a:r>
            <a:r>
              <a:rPr lang="en-US" b="1" dirty="0" smtClean="0"/>
              <a:t> is now in use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8086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 friendly features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Harvesting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Biodigestor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7610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victor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daitz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foundation/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jewish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national fund of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ecological education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is based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Hammarsdale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Durban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a joint project between: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Jewish National Fund of South Africa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Ethekwini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Cleansing &amp; Solid Waste Unit 	     (known as DSW)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KZN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Basic Education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9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Adult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programmes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conducted for adult community groups.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include training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permaculture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gardening, recycling and waste management.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To date 12 community gardens have been started by the community.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picture shows the garden started by the Care Givers at the Mpumalanga Clinic after training at the centre.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161122_10034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projects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Permaculture </a:t>
            </a:r>
            <a:r>
              <a:rPr lang="en-US" b="1" dirty="0"/>
              <a:t>gardening is being promoted with a</a:t>
            </a:r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local </a:t>
            </a:r>
            <a:r>
              <a:rPr lang="en-US" b="1" dirty="0"/>
              <a:t>co-op maintaining </a:t>
            </a:r>
            <a:r>
              <a:rPr lang="en-US" b="1" dirty="0" smtClean="0"/>
              <a:t>the </a:t>
            </a:r>
            <a:r>
              <a:rPr lang="en-US" b="1" dirty="0"/>
              <a:t> </a:t>
            </a:r>
            <a:r>
              <a:rPr lang="en-US" b="1" dirty="0" smtClean="0"/>
              <a:t> garden</a:t>
            </a:r>
            <a:r>
              <a:rPr lang="en-US" b="1" dirty="0"/>
              <a:t>.</a:t>
            </a:r>
            <a:r>
              <a:rPr lang="en-US" dirty="0"/>
              <a:t>                         </a:t>
            </a:r>
            <a:endParaRPr lang="en-US" dirty="0" smtClean="0"/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local NGOs promoting outreaches to community groups on environmental issues.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bee hive has now been established at the centre.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now wheelchair friendly.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981200"/>
            <a:ext cx="3795184" cy="2846388"/>
          </a:xfrm>
        </p:spPr>
      </p:pic>
    </p:spTree>
    <p:extLst>
      <p:ext uri="{BB962C8B-B14F-4D97-AF65-F5344CB8AC3E}">
        <p14:creationId xmlns:p14="http://schemas.microsoft.com/office/powerpoint/2010/main" xmlns="" val="39940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Tu’bshvat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Tu’bshvat</a:t>
            </a:r>
            <a:r>
              <a:rPr lang="en-US" dirty="0" smtClean="0"/>
              <a:t> is the Jewish celebration of the birthday of the trees.</a:t>
            </a:r>
          </a:p>
          <a:p>
            <a:endParaRPr lang="en-US" dirty="0" smtClean="0"/>
          </a:p>
          <a:p>
            <a:r>
              <a:rPr lang="en-US" dirty="0" err="1" smtClean="0"/>
              <a:t>Tu’bshvat</a:t>
            </a:r>
            <a:r>
              <a:rPr lang="en-US" dirty="0" smtClean="0"/>
              <a:t> has been celebrated three times at the  centre.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73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Tu’bshvat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joint project with DSW and the scout movement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tib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450" y="2787866"/>
            <a:ext cx="4038600" cy="2269693"/>
          </a:xfrm>
        </p:spPr>
      </p:pic>
      <p:pic>
        <p:nvPicPr>
          <p:cNvPr id="6" name="Content Placeholder 5" descr="tib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87866"/>
            <a:ext cx="4038600" cy="2269693"/>
          </a:xfrm>
        </p:spPr>
      </p:pic>
    </p:spTree>
    <p:extLst>
      <p:ext uri="{BB962C8B-B14F-4D97-AF65-F5344CB8AC3E}">
        <p14:creationId xmlns:p14="http://schemas.microsoft.com/office/powerpoint/2010/main" xmlns="" val="34711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end of the beginning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1833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classroom at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hammarsdale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</p:spTree>
    <p:extLst>
      <p:ext uri="{BB962C8B-B14F-4D97-AF65-F5344CB8AC3E}">
        <p14:creationId xmlns:p14="http://schemas.microsoft.com/office/powerpoint/2010/main" xmlns="" val="1531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Inside the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408238"/>
            <a:ext cx="4038600" cy="3028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6858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Gardens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Courtyard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Permaculture Garden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28619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Format of visits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visit is tailor made for the attending group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60 learners in one session.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Rotational training is used.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will be divided into groups of about 15 learners.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 group will take part in sessions that are 20-25 minutes long and will rotate until all sessions are covered.</a:t>
            </a:r>
          </a:p>
        </p:txBody>
      </p:sp>
    </p:spTree>
    <p:extLst>
      <p:ext uri="{BB962C8B-B14F-4D97-AF65-F5344CB8AC3E}">
        <p14:creationId xmlns:p14="http://schemas.microsoft.com/office/powerpoint/2010/main" xmlns="" val="39912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Topics covered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 smtClean="0">
              <a:latin typeface="Comic Sans MS" panose="030F0702030302020204" pitchFamily="66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Centre has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short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prescribed topics.</a:t>
            </a:r>
          </a:p>
          <a:p>
            <a:pPr marL="11430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topics are based on the school curriculum.</a:t>
            </a:r>
          </a:p>
          <a:p>
            <a:pPr marL="11430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offered to a school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be a ‘mix and match’ of the modules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selected according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the needs of the learners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list of modules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being developed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an ongoing basis.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lessons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Exercise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Landfill Presentation – Grade 11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778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lessons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Eco Friendly Home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Lesson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7666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xmlns="" val="22257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355</TotalTime>
  <Words>458</Words>
  <Application>Microsoft Office PowerPoint</Application>
  <PresentationFormat>On-screen Show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The victor daitz foundation/ jewish national fund of sa ecological education centre</vt:lpstr>
      <vt:lpstr>The victor daitz foundation/ jewish national fund of sa ecological education centre</vt:lpstr>
      <vt:lpstr>The classroom at hammarsdale</vt:lpstr>
      <vt:lpstr>Inside the centre</vt:lpstr>
      <vt:lpstr>The Gardens</vt:lpstr>
      <vt:lpstr>Format of visits</vt:lpstr>
      <vt:lpstr>Topics covered</vt:lpstr>
      <vt:lpstr>High school lessons</vt:lpstr>
      <vt:lpstr>High school lessons</vt:lpstr>
      <vt:lpstr>Permaculture garden</vt:lpstr>
      <vt:lpstr>Permaculture garden today</vt:lpstr>
      <vt:lpstr>Primary School lessons  Lesson in recycling and crafts from waste</vt:lpstr>
      <vt:lpstr>Primary School lessons  Lesson in recycling and crafts from waste</vt:lpstr>
      <vt:lpstr>Primary school lessons</vt:lpstr>
      <vt:lpstr>Teacher workshop in action</vt:lpstr>
      <vt:lpstr>HOLIDAY ACTIVITIES</vt:lpstr>
      <vt:lpstr>HOLIDAY ACTIVITIES (October 2015)</vt:lpstr>
      <vt:lpstr>The centre has eco-friendly features</vt:lpstr>
      <vt:lpstr>Eco friendly features</vt:lpstr>
      <vt:lpstr>Adult programmes</vt:lpstr>
      <vt:lpstr>other projects</vt:lpstr>
      <vt:lpstr>Tu’bshvat  13</vt:lpstr>
      <vt:lpstr>Tu’bshvat 14 A joint project with DSW and the scout movement</vt:lpstr>
      <vt:lpstr>The end of the beginning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Guyca</dc:creator>
  <cp:lastModifiedBy>Guy - Acer</cp:lastModifiedBy>
  <cp:revision>71</cp:revision>
  <dcterms:created xsi:type="dcterms:W3CDTF">2014-10-16T13:10:53Z</dcterms:created>
  <dcterms:modified xsi:type="dcterms:W3CDTF">2017-09-04T20:03:08Z</dcterms:modified>
</cp:coreProperties>
</file>